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59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D5C7"/>
    <a:srgbClr val="F6EADE"/>
    <a:srgbClr val="E7D5C9"/>
    <a:srgbClr val="EEE4CB"/>
    <a:srgbClr val="E3E8EC"/>
    <a:srgbClr val="F5F1EE"/>
    <a:srgbClr val="E1E9EC"/>
    <a:srgbClr val="DFEEF1"/>
    <a:srgbClr val="D4E4E4"/>
    <a:srgbClr val="D2D1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29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736DE-840B-4637-8F74-EA9688AA7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DFBC6D-8ABE-4171-B1AE-1EB9E2A76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B510A-C71A-42AC-92B3-F7E65BAFF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E09D-83A8-4498-A9A7-A3E488B6CEAB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1865E-AD3F-4B8B-8D85-50D904257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A45C4-70EE-4D55-9161-0D79D985D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0875-9DC3-4C19-884A-B6190D0F4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17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C32B-861D-4E52-934A-0716CC1C7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8896B4-0ED3-441F-876A-3AE8D2179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F6374-61C3-4026-8011-9DE025C5B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E09D-83A8-4498-A9A7-A3E488B6CEAB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4C75A-A1A3-424F-AC25-622BEA549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553C-5814-4926-AA6D-61FCF1A41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0875-9DC3-4C19-884A-B6190D0F4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C9C914-50D9-47C2-A374-AF212364A5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C7543-7588-4667-A9B8-6A49F80FE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78100-F5AC-4E32-958F-CE5807C02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E09D-83A8-4498-A9A7-A3E488B6CEAB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16095-6FD8-45E7-A0B0-415880D92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C9860-F990-42B1-B968-4AF5DDDC5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0875-9DC3-4C19-884A-B6190D0F4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7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39BFA-713F-4C9A-84E0-C51E049D2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3E993-C6EE-4D1B-8A3D-5B3541715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E72CD-8753-4E9F-B7B8-C0FC7EE7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E09D-83A8-4498-A9A7-A3E488B6CEAB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5E2C5-ADF5-44B5-B7A4-AE17FD6EE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3B0EA-E1CD-4C29-9659-C9DFEF151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0875-9DC3-4C19-884A-B6190D0F4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9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57C32-69C1-46DA-905A-5E7593036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88A28-087A-4F74-9059-FFAD32ADD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3122F-FF7E-47BF-826B-C3D298311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E09D-83A8-4498-A9A7-A3E488B6CEAB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CB4FE-EE43-48C9-A874-4A13B5C98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F4A62-6B7F-4E06-AF7E-34B9E36A0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0875-9DC3-4C19-884A-B6190D0F4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1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6026A-2777-43DE-9F43-C4290B5A4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5922B-11B4-49EB-9ED7-228F15DD01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9A354-AAB2-4A2A-98C7-466C1F26C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0A428-358D-4421-8083-4B396EE31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E09D-83A8-4498-A9A7-A3E488B6CEAB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E714D-44E2-429E-B013-781089ED9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904229-43F7-4833-B9C6-BC2FDE6F4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0875-9DC3-4C19-884A-B6190D0F4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48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D501A-6137-4517-B219-7F2BF7A1D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194E1-6F93-4AAE-BFFF-A2C789ECD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6201F-5E28-40F7-B193-917AD01FD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7251A1-A969-4E73-9649-51A6CAE9B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4C7D8D-22AF-4296-A533-3B1FFBCBB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C3DB5-270D-414F-9EE5-274B872D7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E09D-83A8-4498-A9A7-A3E488B6CEAB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F64289-CAB4-4A1B-A12E-171D61645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57CE8-E7E4-4D09-A3D8-3B5F84E92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0875-9DC3-4C19-884A-B6190D0F4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1BEA8-2B99-4062-9160-D87F529C2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81E40-2CD7-4D3A-983E-53071B033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E09D-83A8-4498-A9A7-A3E488B6CEAB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F727BB-CEBA-4407-BB0D-DB942DF7A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E567E-1FB0-4D28-93D5-00C5C891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0875-9DC3-4C19-884A-B6190D0F4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6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A9FAE1-C14D-469A-B735-1B5136DE4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E09D-83A8-4498-A9A7-A3E488B6CEAB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2F827A-ACE4-4EA5-AC1B-857CBA537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1012F-DFBF-456A-A128-7C888A0DB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0875-9DC3-4C19-884A-B6190D0F4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53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975A-8044-465E-821E-9B20BD5E7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7B598-B74B-4B2A-A4F4-29A4C4899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D999A-E3DC-4344-8886-8FE3DCA19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0D29D2-03BB-488B-ACB6-17C9D7A56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E09D-83A8-4498-A9A7-A3E488B6CEAB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26819-725E-479A-9E8E-0CFC71C6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79337-111F-4257-AB42-7E01D2BBF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0875-9DC3-4C19-884A-B6190D0F4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6524E-1669-4FA1-AF01-D6BA39551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F6FE76-C8B6-4D3F-840A-FC565E2EC6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2B8459-1DF7-4D3B-878C-1167BFE5E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27EADE-3A43-4019-BF6D-3DDBBDFDD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E09D-83A8-4498-A9A7-A3E488B6CEAB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6A74AE-8232-46C7-8282-BC5A7F82F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29A96-7E8E-46F2-831F-C32303FB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0875-9DC3-4C19-884A-B6190D0F4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1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3745E4-A47F-4C4B-B6A4-8EB9AFBD2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B1158-7775-4B0C-A83F-8708E79AE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380A8-AC4F-48AB-BA9B-D24FF7DFA4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6E09D-83A8-4498-A9A7-A3E488B6CEAB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45A59-EB99-4B19-9AFE-F6ABA14A09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2725C-36CC-438D-B879-92D576520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E0875-9DC3-4C19-884A-B6190D0F4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3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7633C1-5574-406B-9958-CFA59D44B1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1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2B8052C-806C-414F-9428-2A4CC2D0FF33}"/>
              </a:ext>
            </a:extLst>
          </p:cNvPr>
          <p:cNvGrpSpPr/>
          <p:nvPr/>
        </p:nvGrpSpPr>
        <p:grpSpPr>
          <a:xfrm>
            <a:off x="8236896" y="1183107"/>
            <a:ext cx="3957904" cy="3982015"/>
            <a:chOff x="8697937" y="300207"/>
            <a:chExt cx="3310520" cy="333068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6BF606F-FABE-4370-A236-3C0927FDD8FC}"/>
                </a:ext>
              </a:extLst>
            </p:cNvPr>
            <p:cNvSpPr/>
            <p:nvPr/>
          </p:nvSpPr>
          <p:spPr>
            <a:xfrm>
              <a:off x="9034978" y="300207"/>
              <a:ext cx="2973479" cy="2997752"/>
            </a:xfrm>
            <a:prstGeom prst="ellipse">
              <a:avLst/>
            </a:prstGeom>
            <a:solidFill>
              <a:srgbClr val="F6EA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DEBD99E-E720-4DB8-95B9-BAA74F1DF18A}"/>
                </a:ext>
              </a:extLst>
            </p:cNvPr>
            <p:cNvSpPr/>
            <p:nvPr/>
          </p:nvSpPr>
          <p:spPr>
            <a:xfrm rot="3971752">
              <a:off x="9185169" y="894429"/>
              <a:ext cx="2249234" cy="3223697"/>
            </a:xfrm>
            <a:prstGeom prst="ellipse">
              <a:avLst/>
            </a:prstGeom>
            <a:solidFill>
              <a:srgbClr val="F6EA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6EA8241-0274-41E8-986D-9DC3CF877257}"/>
              </a:ext>
            </a:extLst>
          </p:cNvPr>
          <p:cNvGrpSpPr/>
          <p:nvPr/>
        </p:nvGrpSpPr>
        <p:grpSpPr>
          <a:xfrm>
            <a:off x="7293540" y="179604"/>
            <a:ext cx="3280998" cy="2452717"/>
            <a:chOff x="7568012" y="96294"/>
            <a:chExt cx="2903231" cy="217031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18E999C-17B0-4124-AA8A-B18B9DF1F1E1}"/>
                </a:ext>
              </a:extLst>
            </p:cNvPr>
            <p:cNvSpPr/>
            <p:nvPr/>
          </p:nvSpPr>
          <p:spPr>
            <a:xfrm>
              <a:off x="7568012" y="96294"/>
              <a:ext cx="2566845" cy="2170317"/>
            </a:xfrm>
            <a:prstGeom prst="ellipse">
              <a:avLst/>
            </a:prstGeom>
            <a:solidFill>
              <a:srgbClr val="E3E8EC"/>
            </a:solidFill>
            <a:ln>
              <a:noFill/>
            </a:ln>
            <a:effectLst>
              <a:outerShdw blurRad="50800" dist="50800" dir="5400000" sx="25000" sy="25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FA2D0DA-E2A1-4DF1-ABF3-C3C66D744E8C}"/>
                </a:ext>
              </a:extLst>
            </p:cNvPr>
            <p:cNvSpPr/>
            <p:nvPr/>
          </p:nvSpPr>
          <p:spPr>
            <a:xfrm>
              <a:off x="7625708" y="96294"/>
              <a:ext cx="2845535" cy="1985055"/>
            </a:xfrm>
            <a:prstGeom prst="ellipse">
              <a:avLst/>
            </a:prstGeom>
            <a:solidFill>
              <a:srgbClr val="E3E8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C3616CA-6CCE-49E2-BFD8-D41618536431}"/>
              </a:ext>
            </a:extLst>
          </p:cNvPr>
          <p:cNvGrpSpPr/>
          <p:nvPr/>
        </p:nvGrpSpPr>
        <p:grpSpPr>
          <a:xfrm rot="8750151">
            <a:off x="-191817" y="2909905"/>
            <a:ext cx="4704002" cy="3642084"/>
            <a:chOff x="117194" y="3744499"/>
            <a:chExt cx="3693912" cy="286002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15044A4-FBF6-4DB4-AB5B-F716F8F468AF}"/>
                </a:ext>
              </a:extLst>
            </p:cNvPr>
            <p:cNvSpPr/>
            <p:nvPr/>
          </p:nvSpPr>
          <p:spPr>
            <a:xfrm rot="15059400">
              <a:off x="-5256" y="3866949"/>
              <a:ext cx="2814227" cy="2569327"/>
            </a:xfrm>
            <a:prstGeom prst="ellipse">
              <a:avLst/>
            </a:prstGeom>
            <a:solidFill>
              <a:srgbClr val="EEE4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48D82A6-68D5-468A-8311-201C28303AD8}"/>
                </a:ext>
              </a:extLst>
            </p:cNvPr>
            <p:cNvSpPr/>
            <p:nvPr/>
          </p:nvSpPr>
          <p:spPr>
            <a:xfrm rot="4426407">
              <a:off x="819939" y="3613353"/>
              <a:ext cx="2511201" cy="3471132"/>
            </a:xfrm>
            <a:prstGeom prst="ellipse">
              <a:avLst/>
            </a:prstGeom>
            <a:solidFill>
              <a:srgbClr val="EEE4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EA8F70E4-86AA-4D41-8D27-F2526C93FFF6}"/>
              </a:ext>
            </a:extLst>
          </p:cNvPr>
          <p:cNvSpPr/>
          <p:nvPr/>
        </p:nvSpPr>
        <p:spPr>
          <a:xfrm rot="21174208">
            <a:off x="3565162" y="5602972"/>
            <a:ext cx="1607800" cy="1113280"/>
          </a:xfrm>
          <a:prstGeom prst="ellipse">
            <a:avLst/>
          </a:prstGeom>
          <a:solidFill>
            <a:srgbClr val="E7D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B412B0E-03A0-4F84-8612-04FB50930F1F}"/>
              </a:ext>
            </a:extLst>
          </p:cNvPr>
          <p:cNvGrpSpPr/>
          <p:nvPr/>
        </p:nvGrpSpPr>
        <p:grpSpPr>
          <a:xfrm rot="12732775" flipH="1">
            <a:off x="68766" y="1756430"/>
            <a:ext cx="2447314" cy="2638083"/>
            <a:chOff x="7376160" y="-1241745"/>
            <a:chExt cx="1324089" cy="1520419"/>
          </a:xfrm>
          <a:solidFill>
            <a:srgbClr val="E1E9EC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5516333-53B9-4FF8-A9D7-4D7A50DA1FEA}"/>
                </a:ext>
              </a:extLst>
            </p:cNvPr>
            <p:cNvSpPr/>
            <p:nvPr/>
          </p:nvSpPr>
          <p:spPr>
            <a:xfrm>
              <a:off x="7376160" y="-1132114"/>
              <a:ext cx="766354" cy="14107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613EA83-C90C-4D9D-9C1D-8700786D5886}"/>
                </a:ext>
              </a:extLst>
            </p:cNvPr>
            <p:cNvSpPr/>
            <p:nvPr/>
          </p:nvSpPr>
          <p:spPr>
            <a:xfrm>
              <a:off x="7455236" y="-1241745"/>
              <a:ext cx="1245013" cy="9766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2725B1B-A94E-4800-AE73-53B99143B560}"/>
                </a:ext>
              </a:extLst>
            </p:cNvPr>
            <p:cNvSpPr/>
            <p:nvPr/>
          </p:nvSpPr>
          <p:spPr>
            <a:xfrm rot="18245051">
              <a:off x="7606302" y="-944900"/>
              <a:ext cx="1239397" cy="8717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7D3D3F2-9CDE-4CD0-B329-C87143B56122}"/>
              </a:ext>
            </a:extLst>
          </p:cNvPr>
          <p:cNvSpPr txBox="1"/>
          <p:nvPr/>
        </p:nvSpPr>
        <p:spPr>
          <a:xfrm>
            <a:off x="4169135" y="2079304"/>
            <a:ext cx="38537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Garamond" panose="02020404030301010803" pitchFamily="18" charset="0"/>
              </a:rPr>
              <a:t>Emily Moffatt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DABE40-4079-41A8-BFAA-3A2092183AD2}"/>
              </a:ext>
            </a:extLst>
          </p:cNvPr>
          <p:cNvSpPr txBox="1"/>
          <p:nvPr/>
        </p:nvSpPr>
        <p:spPr>
          <a:xfrm>
            <a:off x="4037415" y="3678407"/>
            <a:ext cx="4117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Garamond" panose="02020404030301010803" pitchFamily="18" charset="0"/>
              </a:rPr>
              <a:t>Graphic Artist Portfolio</a:t>
            </a:r>
          </a:p>
        </p:txBody>
      </p:sp>
    </p:spTree>
    <p:extLst>
      <p:ext uri="{BB962C8B-B14F-4D97-AF65-F5344CB8AC3E}">
        <p14:creationId xmlns:p14="http://schemas.microsoft.com/office/powerpoint/2010/main" val="2159204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0AE427-AE6C-4206-86BF-2ADC84D480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1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975CDD2-AEEB-4A59-B05C-09DA1A4B4290}"/>
              </a:ext>
            </a:extLst>
          </p:cNvPr>
          <p:cNvSpPr/>
          <p:nvPr/>
        </p:nvSpPr>
        <p:spPr>
          <a:xfrm>
            <a:off x="657496" y="347254"/>
            <a:ext cx="6531429" cy="6278880"/>
          </a:xfrm>
          <a:prstGeom prst="roundRect">
            <a:avLst/>
          </a:prstGeom>
          <a:solidFill>
            <a:srgbClr val="E7D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D00C7C-B776-4297-8C0C-3A0A66338C0B}"/>
              </a:ext>
            </a:extLst>
          </p:cNvPr>
          <p:cNvSpPr/>
          <p:nvPr/>
        </p:nvSpPr>
        <p:spPr>
          <a:xfrm>
            <a:off x="487680" y="143854"/>
            <a:ext cx="6531429" cy="6278880"/>
          </a:xfrm>
          <a:prstGeom prst="roundRect">
            <a:avLst/>
          </a:prstGeom>
          <a:solidFill>
            <a:srgbClr val="E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B48715F-8C8C-42D2-A51E-DDE3DF38584C}"/>
              </a:ext>
            </a:extLst>
          </p:cNvPr>
          <p:cNvSpPr/>
          <p:nvPr/>
        </p:nvSpPr>
        <p:spPr>
          <a:xfrm>
            <a:off x="7872548" y="347254"/>
            <a:ext cx="3779521" cy="6278880"/>
          </a:xfrm>
          <a:prstGeom prst="roundRect">
            <a:avLst/>
          </a:prstGeom>
          <a:solidFill>
            <a:srgbClr val="F6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20633A-502B-4A21-8F0C-3086B249F969}"/>
              </a:ext>
            </a:extLst>
          </p:cNvPr>
          <p:cNvSpPr/>
          <p:nvPr/>
        </p:nvSpPr>
        <p:spPr>
          <a:xfrm>
            <a:off x="7654834" y="202474"/>
            <a:ext cx="3779521" cy="6278880"/>
          </a:xfrm>
          <a:prstGeom prst="roundRect">
            <a:avLst/>
          </a:prstGeom>
          <a:solidFill>
            <a:srgbClr val="EEE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4338E1-6AE2-402D-A491-635EF9C30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5619" y="1657564"/>
            <a:ext cx="28991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Garamond" panose="02020404030301010803" pitchFamily="18" charset="0"/>
              </a:rPr>
              <a:t>CSS</a:t>
            </a:r>
          </a:p>
          <a:p>
            <a:pPr marL="0" indent="0">
              <a:buNone/>
            </a:pPr>
            <a:r>
              <a:rPr lang="en-US" sz="2400" dirty="0">
                <a:latin typeface="Garamond" panose="02020404030301010803" pitchFamily="18" charset="0"/>
              </a:rPr>
              <a:t>HTML</a:t>
            </a:r>
          </a:p>
          <a:p>
            <a:pPr marL="0" indent="0">
              <a:buNone/>
            </a:pPr>
            <a:r>
              <a:rPr lang="en-US" sz="2400" dirty="0">
                <a:latin typeface="Garamond" panose="02020404030301010803" pitchFamily="18" charset="0"/>
              </a:rPr>
              <a:t>Adobe Creative Suites</a:t>
            </a:r>
          </a:p>
          <a:p>
            <a:pPr marL="0" indent="0">
              <a:buNone/>
            </a:pPr>
            <a:r>
              <a:rPr lang="en-US" sz="2400" dirty="0">
                <a:latin typeface="Garamond" panose="02020404030301010803" pitchFamily="18" charset="0"/>
              </a:rPr>
              <a:t>Microsoft Office</a:t>
            </a:r>
          </a:p>
          <a:p>
            <a:pPr marL="0" indent="0">
              <a:buNone/>
            </a:pPr>
            <a:r>
              <a:rPr lang="en-US" sz="2400" dirty="0">
                <a:latin typeface="Garamond" panose="02020404030301010803" pitchFamily="18" charset="0"/>
              </a:rPr>
              <a:t>Copywriting</a:t>
            </a:r>
          </a:p>
          <a:p>
            <a:pPr marL="0" indent="0">
              <a:buNone/>
            </a:pPr>
            <a:r>
              <a:rPr lang="en-US" sz="2400" dirty="0">
                <a:latin typeface="Garamond" panose="02020404030301010803" pitchFamily="18" charset="0"/>
              </a:rPr>
              <a:t>Digital Illustration</a:t>
            </a:r>
          </a:p>
          <a:p>
            <a:pPr marL="0" indent="0">
              <a:buNone/>
            </a:pPr>
            <a:r>
              <a:rPr lang="en-US" sz="2400" dirty="0">
                <a:latin typeface="Garamond" panose="02020404030301010803" pitchFamily="18" charset="0"/>
              </a:rPr>
              <a:t>Marketing writing</a:t>
            </a:r>
          </a:p>
          <a:p>
            <a:pPr marL="0" indent="0">
              <a:buNone/>
            </a:pPr>
            <a:r>
              <a:rPr lang="en-US" sz="2400" dirty="0">
                <a:latin typeface="Garamond" panose="02020404030301010803" pitchFamily="18" charset="0"/>
              </a:rPr>
              <a:t>Graphic Design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03E421-F7BD-4F1F-9018-6023A6FA2EA1}"/>
              </a:ext>
            </a:extLst>
          </p:cNvPr>
          <p:cNvSpPr txBox="1"/>
          <p:nvPr/>
        </p:nvSpPr>
        <p:spPr>
          <a:xfrm>
            <a:off x="8912678" y="477227"/>
            <a:ext cx="1706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Garamond" panose="02020404030301010803" pitchFamily="18" charset="0"/>
              </a:rPr>
              <a:t>Skills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6E89377E-007C-454D-9173-4AB4C6951053}"/>
              </a:ext>
            </a:extLst>
          </p:cNvPr>
          <p:cNvSpPr/>
          <p:nvPr/>
        </p:nvSpPr>
        <p:spPr>
          <a:xfrm rot="5400000">
            <a:off x="7951472" y="1637901"/>
            <a:ext cx="304798" cy="493123"/>
          </a:xfrm>
          <a:prstGeom prst="triangle">
            <a:avLst/>
          </a:prstGeom>
          <a:solidFill>
            <a:srgbClr val="F6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9DDB76A-FC39-4DBF-9FFB-CD410A543041}"/>
              </a:ext>
            </a:extLst>
          </p:cNvPr>
          <p:cNvSpPr/>
          <p:nvPr/>
        </p:nvSpPr>
        <p:spPr>
          <a:xfrm rot="5400000">
            <a:off x="875751" y="3036733"/>
            <a:ext cx="304798" cy="493123"/>
          </a:xfrm>
          <a:prstGeom prst="triangle">
            <a:avLst/>
          </a:prstGeom>
          <a:solidFill>
            <a:srgbClr val="E7D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6719FCE2-09D6-4BB2-8000-44419F5E0CF2}"/>
              </a:ext>
            </a:extLst>
          </p:cNvPr>
          <p:cNvSpPr/>
          <p:nvPr/>
        </p:nvSpPr>
        <p:spPr>
          <a:xfrm rot="5400000">
            <a:off x="911407" y="4446957"/>
            <a:ext cx="304798" cy="493123"/>
          </a:xfrm>
          <a:prstGeom prst="triangle">
            <a:avLst/>
          </a:prstGeom>
          <a:solidFill>
            <a:srgbClr val="E7D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5E705BD7-1812-4BF7-953D-3577E603E1B8}"/>
              </a:ext>
            </a:extLst>
          </p:cNvPr>
          <p:cNvSpPr/>
          <p:nvPr/>
        </p:nvSpPr>
        <p:spPr>
          <a:xfrm rot="5400000">
            <a:off x="7953647" y="2091149"/>
            <a:ext cx="304798" cy="493123"/>
          </a:xfrm>
          <a:prstGeom prst="triangle">
            <a:avLst/>
          </a:prstGeom>
          <a:solidFill>
            <a:srgbClr val="F6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2C935115-7A8A-425D-9DE8-A1534D696203}"/>
              </a:ext>
            </a:extLst>
          </p:cNvPr>
          <p:cNvSpPr/>
          <p:nvPr/>
        </p:nvSpPr>
        <p:spPr>
          <a:xfrm rot="5400000">
            <a:off x="7981408" y="2997645"/>
            <a:ext cx="304798" cy="493123"/>
          </a:xfrm>
          <a:prstGeom prst="triangle">
            <a:avLst/>
          </a:prstGeom>
          <a:solidFill>
            <a:srgbClr val="F6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85D22885-2D56-4AEC-8DE9-14E087DD3436}"/>
              </a:ext>
            </a:extLst>
          </p:cNvPr>
          <p:cNvSpPr/>
          <p:nvPr/>
        </p:nvSpPr>
        <p:spPr>
          <a:xfrm rot="5400000">
            <a:off x="7953648" y="2544397"/>
            <a:ext cx="304798" cy="493123"/>
          </a:xfrm>
          <a:prstGeom prst="triangle">
            <a:avLst/>
          </a:prstGeom>
          <a:solidFill>
            <a:srgbClr val="F6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67E24630-4C95-4203-8C7D-B1025573D3AD}"/>
              </a:ext>
            </a:extLst>
          </p:cNvPr>
          <p:cNvSpPr/>
          <p:nvPr/>
        </p:nvSpPr>
        <p:spPr>
          <a:xfrm rot="5400000">
            <a:off x="7986844" y="3443555"/>
            <a:ext cx="304798" cy="493123"/>
          </a:xfrm>
          <a:prstGeom prst="triangle">
            <a:avLst/>
          </a:prstGeom>
          <a:solidFill>
            <a:srgbClr val="F6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A7DDCF2-B4C3-49FF-859D-714E42D97CDF}"/>
              </a:ext>
            </a:extLst>
          </p:cNvPr>
          <p:cNvSpPr/>
          <p:nvPr/>
        </p:nvSpPr>
        <p:spPr>
          <a:xfrm rot="5400000">
            <a:off x="7995559" y="3893134"/>
            <a:ext cx="304798" cy="493123"/>
          </a:xfrm>
          <a:prstGeom prst="triangle">
            <a:avLst/>
          </a:prstGeom>
          <a:solidFill>
            <a:srgbClr val="F6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86C8D3DA-7575-4507-A8A6-7363ADB43177}"/>
              </a:ext>
            </a:extLst>
          </p:cNvPr>
          <p:cNvSpPr/>
          <p:nvPr/>
        </p:nvSpPr>
        <p:spPr>
          <a:xfrm rot="5400000">
            <a:off x="7995559" y="4342714"/>
            <a:ext cx="304798" cy="493123"/>
          </a:xfrm>
          <a:prstGeom prst="triangle">
            <a:avLst/>
          </a:prstGeom>
          <a:solidFill>
            <a:srgbClr val="F6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1B55E538-2EA5-49A5-80D0-51F57DBDF66A}"/>
              </a:ext>
            </a:extLst>
          </p:cNvPr>
          <p:cNvSpPr/>
          <p:nvPr/>
        </p:nvSpPr>
        <p:spPr>
          <a:xfrm rot="5400000">
            <a:off x="7987939" y="4792292"/>
            <a:ext cx="304798" cy="493123"/>
          </a:xfrm>
          <a:prstGeom prst="triangle">
            <a:avLst/>
          </a:prstGeom>
          <a:solidFill>
            <a:srgbClr val="F6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05998293-8400-4197-823D-F78B77E6AFAF}"/>
              </a:ext>
            </a:extLst>
          </p:cNvPr>
          <p:cNvSpPr/>
          <p:nvPr/>
        </p:nvSpPr>
        <p:spPr>
          <a:xfrm rot="5400000">
            <a:off x="875752" y="1527223"/>
            <a:ext cx="304798" cy="493123"/>
          </a:xfrm>
          <a:prstGeom prst="triangle">
            <a:avLst/>
          </a:prstGeom>
          <a:solidFill>
            <a:srgbClr val="E7D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14B57E-EC72-4127-ABD0-FF938EA867A8}"/>
              </a:ext>
            </a:extLst>
          </p:cNvPr>
          <p:cNvSpPr txBox="1"/>
          <p:nvPr/>
        </p:nvSpPr>
        <p:spPr>
          <a:xfrm>
            <a:off x="1641564" y="2939920"/>
            <a:ext cx="4223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</a:rPr>
              <a:t>Dedicated to cultivating modern, legible design.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51D567-F320-41AA-8B03-D7B2C3F437B5}"/>
              </a:ext>
            </a:extLst>
          </p:cNvPr>
          <p:cNvSpPr txBox="1"/>
          <p:nvPr/>
        </p:nvSpPr>
        <p:spPr>
          <a:xfrm>
            <a:off x="2865118" y="477227"/>
            <a:ext cx="1706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Garamond" panose="02020404030301010803" pitchFamily="18" charset="0"/>
              </a:rPr>
              <a:t>About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A20E8C-D471-4A38-AFE4-924F1EFAAA70}"/>
              </a:ext>
            </a:extLst>
          </p:cNvPr>
          <p:cNvSpPr txBox="1"/>
          <p:nvPr/>
        </p:nvSpPr>
        <p:spPr>
          <a:xfrm>
            <a:off x="1641564" y="4418228"/>
            <a:ext cx="4223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</a:rPr>
              <a:t>Skilled in professional communication.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598B15-7A3A-4117-A644-783871756A40}"/>
              </a:ext>
            </a:extLst>
          </p:cNvPr>
          <p:cNvSpPr txBox="1"/>
          <p:nvPr/>
        </p:nvSpPr>
        <p:spPr>
          <a:xfrm>
            <a:off x="1641565" y="1405816"/>
            <a:ext cx="422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</a:rPr>
              <a:t>Excels at adapting to the needs, vision, and goal of an organization and team.</a:t>
            </a:r>
          </a:p>
        </p:txBody>
      </p:sp>
    </p:spTree>
    <p:extLst>
      <p:ext uri="{BB962C8B-B14F-4D97-AF65-F5344CB8AC3E}">
        <p14:creationId xmlns:p14="http://schemas.microsoft.com/office/powerpoint/2010/main" val="95814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D9D4EB1-9D73-40C4-816E-78A56234F415}"/>
              </a:ext>
            </a:extLst>
          </p:cNvPr>
          <p:cNvSpPr/>
          <p:nvPr/>
        </p:nvSpPr>
        <p:spPr>
          <a:xfrm>
            <a:off x="0" y="6096"/>
            <a:ext cx="12192000" cy="6858000"/>
          </a:xfrm>
          <a:prstGeom prst="rect">
            <a:avLst/>
          </a:prstGeom>
          <a:solidFill>
            <a:srgbClr val="F5F1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8232CC-F48E-4A0F-A6BF-AA9CE38BDAF7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E7D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421DCE-D6B8-41C6-9C3E-9BD444967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Logo Design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E7C20F-CF9E-4475-8B1E-D4A8A1A14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431" y="3541584"/>
            <a:ext cx="4484499" cy="29868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1FD9F3-372C-42DD-9F55-F6E6C9857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121" y="3541584"/>
            <a:ext cx="3759518" cy="29868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ADF51F-A833-4520-8C00-E95D16A06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" y="2037258"/>
            <a:ext cx="5032563" cy="11686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D2F76D-7C19-401E-81B9-48854E6970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0746" y="1652909"/>
            <a:ext cx="4484500" cy="166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1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0E8C0A-58A0-4314-9343-347FA8EC87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1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629742-F709-4BBE-8F0D-8A95E21D2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896" y="2238973"/>
            <a:ext cx="5403062" cy="40558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DBCF23F-86FD-44B1-AEA2-D2600D007557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E7D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D05A20-52E5-41F6-90DB-A6B858AAB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Icons for presentation and web design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1AC03B-67D9-4E6A-95D0-D65144C1F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73" y="2238973"/>
            <a:ext cx="3987254" cy="404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74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12B76B-4579-48E0-B8F7-86D62BE299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1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F5A059-41D6-490A-ADB3-06205CFAC736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E7D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9DCC4F-4980-40C0-A72C-BA039764F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One-Page Informational Sheet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633FC0-4655-43C4-AC17-4FC8D75C5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672" y="2164080"/>
            <a:ext cx="4910094" cy="34951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6B0A87-9555-422B-9191-F6B1F2EA1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236" y="1673784"/>
            <a:ext cx="3974005" cy="511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17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</TotalTime>
  <Words>62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Garamond</vt:lpstr>
      <vt:lpstr>Office Theme</vt:lpstr>
      <vt:lpstr>PowerPoint Presentation</vt:lpstr>
      <vt:lpstr>PowerPoint Presentation</vt:lpstr>
      <vt:lpstr>Logo Design</vt:lpstr>
      <vt:lpstr>Icons for presentation and web design </vt:lpstr>
      <vt:lpstr>One-Page Informational Sheet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Capra</dc:creator>
  <cp:lastModifiedBy>Capra, Emily Faith</cp:lastModifiedBy>
  <cp:revision>36</cp:revision>
  <dcterms:created xsi:type="dcterms:W3CDTF">2021-04-13T22:34:46Z</dcterms:created>
  <dcterms:modified xsi:type="dcterms:W3CDTF">2022-04-08T21:53:50Z</dcterms:modified>
</cp:coreProperties>
</file>